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EE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908792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25400">
            <a:solidFill>
              <a:srgbClr val="4B34F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34440" y="1216152"/>
            <a:ext cx="9720072" cy="0"/>
          </a:xfrm>
          <a:prstGeom prst="line">
            <a:avLst/>
          </a:prstGeom>
          <a:noFill/>
          <a:ln w="19050">
            <a:solidFill>
              <a:srgbClr val="4B34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5650992"/>
            <a:ext cx="9720072" cy="0"/>
          </a:xfrm>
          <a:prstGeom prst="line">
            <a:avLst/>
          </a:prstGeom>
          <a:noFill/>
          <a:ln w="19050">
            <a:solidFill>
              <a:srgbClr val="4B34F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1463040"/>
            <a:ext cx="9628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4B3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ENKEL GAVEKORT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993392"/>
            <a:ext cx="10085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715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 GAVEKORT TIL DIG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280160" y="2578608"/>
            <a:ext cx="9628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1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oplevelse, vi skal dele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0" y="3346704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1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Til: ____________________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3822192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1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Gaven: __________________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28800" y="4297680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1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Fra: ___________________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5815584"/>
            <a:ext cx="9628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B3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Gyldigt til en dag, vi vælger sammen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Ønskeseddel.dk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 GAVEKORT TIL DIG</dc:title>
  <dc:subject>Enkel gavekort</dc:subject>
  <dc:creator>Ønskeseddel.dk</dc:creator>
  <cp:lastModifiedBy>Ønskeseddel.dk</cp:lastModifiedBy>
  <cp:revision>1</cp:revision>
  <dcterms:created xsi:type="dcterms:W3CDTF">2026-09-08T13:29:17Z</dcterms:created>
  <dcterms:modified xsi:type="dcterms:W3CDTF">2026-09-08T13:29:17Z</dcterms:modified>
</cp:coreProperties>
</file>