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0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D44F7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D44F7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D44F7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D44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FESTLIG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3A18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GAVEKORT TIL DIG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A18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oplevelse, vi skal dele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A18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A18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Gaven: 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A18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44F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 en dag, vi vælger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GAVEKORT TIL DIG</dc:title>
  <dc:subject>Festlig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