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2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02920"/>
            <a:ext cx="10908792" cy="5852160"/>
          </a:xfrm>
          <a:prstGeom prst="roundRect">
            <a:avLst>
              <a:gd name="adj" fmla="val 1875"/>
            </a:avLst>
          </a:prstGeom>
          <a:solidFill>
            <a:srgbClr val="FFFFFF"/>
          </a:solidFill>
          <a:ln w="25400">
            <a:solidFill>
              <a:srgbClr val="A36A2D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234440" y="1216152"/>
            <a:ext cx="9720072" cy="0"/>
          </a:xfrm>
          <a:prstGeom prst="line">
            <a:avLst/>
          </a:prstGeom>
          <a:noFill/>
          <a:ln w="19050">
            <a:solidFill>
              <a:srgbClr val="A36A2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34440" y="5650992"/>
            <a:ext cx="9720072" cy="0"/>
          </a:xfrm>
          <a:prstGeom prst="line">
            <a:avLst/>
          </a:prstGeom>
          <a:noFill/>
          <a:ln w="19050">
            <a:solidFill>
              <a:srgbClr val="A36A2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80160" y="1463040"/>
            <a:ext cx="96286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300" kern="0" dirty="0">
                <a:solidFill>
                  <a:srgbClr val="A36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GAVEBEVIS GAVEKORT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1993392"/>
            <a:ext cx="1008583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3F2A1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GAVEBEVIS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280160" y="2578608"/>
            <a:ext cx="962863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F2A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Dette gavebevis giver ret til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828800" y="3346704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F2A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____________________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3822192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F2A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Udstedt til: ____________________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828800" y="4297680"/>
            <a:ext cx="85313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3F2A1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Udstedt af: ____________________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5815584"/>
            <a:ext cx="96286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36A2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Gyldigt til: ____________________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Ønskeseddel.dk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GAVEBEVIS</dc:title>
  <dc:subject>Gavebevis gavekort</dc:subject>
  <dc:creator>Ønskeseddel.dk</dc:creator>
  <cp:lastModifiedBy>Ønskeseddel.dk</cp:lastModifiedBy>
  <cp:revision>1</cp:revision>
  <dcterms:created xsi:type="dcterms:W3CDTF">2026-09-08T13:29:17Z</dcterms:created>
  <dcterms:modified xsi:type="dcterms:W3CDTF">2026-09-08T13:29:17Z</dcterms:modified>
</cp:coreProperties>
</file>