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0908792" cy="585216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25400">
            <a:solidFill>
              <a:srgbClr val="336B7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234440" y="1216152"/>
            <a:ext cx="9720072" cy="0"/>
          </a:xfrm>
          <a:prstGeom prst="line">
            <a:avLst/>
          </a:prstGeom>
          <a:noFill/>
          <a:ln w="19050">
            <a:solidFill>
              <a:srgbClr val="336B7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34440" y="5650992"/>
            <a:ext cx="9720072" cy="0"/>
          </a:xfrm>
          <a:prstGeom prst="line">
            <a:avLst/>
          </a:prstGeom>
          <a:noFill/>
          <a:ln w="19050">
            <a:solidFill>
              <a:srgbClr val="336B7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1463040"/>
            <a:ext cx="96286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33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GAVECHECK GAVEKORT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51560" y="1993392"/>
            <a:ext cx="100858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93E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GAVECHECK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280160" y="2578608"/>
            <a:ext cx="96286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93E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personlig gave fra mig til dig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828800" y="3346704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93E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Til: ____________________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828800" y="3822192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93E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Beløb / gave: ____________________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828800" y="4297680"/>
            <a:ext cx="8531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93E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Fra: ____________________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80160" y="5815584"/>
            <a:ext cx="9628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336B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Aftalt dato: ____________________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Ønskeseddel.dk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GAVECHECK</dc:title>
  <dc:subject>Gavecheck gavekort</dc:subject>
  <dc:creator>Ønskeseddel.dk</dc:creator>
  <cp:lastModifiedBy>Ønskeseddel.dk</cp:lastModifiedBy>
  <cp:revision>1</cp:revision>
  <dcterms:created xsi:type="dcterms:W3CDTF">2026-10-24T09:42:00Z</dcterms:created>
  <dcterms:modified xsi:type="dcterms:W3CDTF">2026-10-24T09:42:00Z</dcterms:modified>
</cp:coreProperties>
</file>