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DF8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1D745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1D7453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1D745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1D7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KLASSISK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236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GAVEKORT TIL DIG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6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 oplevelse, vi skal dele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6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Til: 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6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Gaven: 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2362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Fra: 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D7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Gyldigt til en dag, vi vælger sammen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 GAVEKORT TIL DIG</dc:title>
  <dc:subject>Klassisk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