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6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D68A1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D68A1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D68A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D68A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KØREKORT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C3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GAVEKORT TIL KØREKORT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Første skridt mod kørekortet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Køreskole: ____________________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Antal lektioner: ____________________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68A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____________________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GAVEKORT TIL KØREKORT</dc:title>
  <dc:subject>Kørekort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