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E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7C4BB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7C4BB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7C4BB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7C4B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OPLEVELSE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F1D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 OPLEVELSE TIL DIG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F1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 finder en dag sammen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F1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F1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Oplevelsen: ____________________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F1D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C4B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 en dag, vi vælger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OPLEVELSE TIL DIG</dc:title>
  <dc:subject>Oplevelse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