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2477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2477A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2477A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2477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REJSE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238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REJSEGAVEKORT TIL DIG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8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 skal ud at rejse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8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Destination: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8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Rejsedato: ____________________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8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77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 planlægger turen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REJSEGAVEKORT TIL DIG</dc:title>
  <dc:subject>Rejse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